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00"/>
    <p:restoredTop sz="94660"/>
  </p:normalViewPr>
  <p:slideViewPr>
    <p:cSldViewPr snapToGrid="0">
      <p:cViewPr varScale="1">
        <p:scale>
          <a:sx n="138" d="100"/>
          <a:sy n="138" d="100"/>
        </p:scale>
        <p:origin x="12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等线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ctrTitle"/>
          </p:nvPr>
        </p:nvSpPr>
        <p:spPr>
          <a:xfrm>
            <a:off x="835025" y="1473200"/>
            <a:ext cx="7474585" cy="2196465"/>
          </a:xfrm>
          <a:effectLst/>
          <a:sp3d prstMaterial="plastic"/>
        </p:spPr>
        <p:txBody>
          <a:bodyPr vert="horz" lIns="68580" tIns="34290" rIns="68580" bIns="3429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25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  <a:t>2027</a:t>
            </a:r>
            <a:r>
              <a:rPr kumimoji="0" lang="zh-CN" altLang="en-US" sz="525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  <a:t>年冬季毕业研究生</a:t>
            </a:r>
            <a:br>
              <a:rPr kumimoji="0" lang="en-US" altLang="zh-CN" sz="525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</a:br>
            <a:r>
              <a:rPr kumimoji="0" lang="zh-CN" altLang="en-US" sz="525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  <a:t>学位论文答辩会</a:t>
            </a:r>
            <a:endParaRPr kumimoji="0" lang="zh-CN" altLang="en-US" sz="5250" b="1" u="none" strike="noStrike" kern="1200" cap="none" spc="140" normalizeH="0" baseline="0" noProof="0" dirty="0">
              <a:ln w="17960">
                <a:solidFill>
                  <a:schemeClr val="bg1"/>
                </a:solidFill>
              </a:ln>
              <a:gradFill>
                <a:gsLst>
                  <a:gs pos="0">
                    <a:srgbClr val="F8C22D"/>
                  </a:gs>
                  <a:gs pos="83000">
                    <a:srgbClr val="F35A25"/>
                  </a:gs>
                </a:gsLst>
                <a:lin ang="5400000" scaled="1"/>
              </a:gradFill>
              <a:effectLst>
                <a:outerShdw dist="63500" dir="2700000" algn="tl">
                  <a:srgbClr val="FB7E47">
                    <a:alpha val="43137"/>
                  </a:srgbClr>
                </a:outerShdw>
              </a:effectLst>
              <a:uLnTx/>
              <a:uFillTx/>
              <a:latin typeface="汉仪晓波舒黑W" panose="00020600040101010101" charset="-122"/>
              <a:ea typeface="汉仪晓波舒黑W" panose="00020600040101010101" charset="-122"/>
              <a:cs typeface="汉仪晓波舒黑W" panose="0002060004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</Words>
  <Application>WPS 演示</Application>
  <PresentationFormat/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等线</vt:lpstr>
      <vt:lpstr>汉仪晓波舒黑W</vt:lpstr>
      <vt:lpstr>微软雅黑</vt:lpstr>
      <vt:lpstr>Arial Unicode MS</vt:lpstr>
      <vt:lpstr>等线 Light</vt:lpstr>
      <vt:lpstr>Calibri Light</vt:lpstr>
      <vt:lpstr>Office 主题​​</vt:lpstr>
      <vt:lpstr>2026年夏季毕业研究生 学位论文答辩会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Fox02</dc:creator>
  <cp:lastModifiedBy>段丽斌</cp:lastModifiedBy>
  <cp:revision>7</cp:revision>
  <dcterms:created xsi:type="dcterms:W3CDTF">2025-02-27T07:32:00Z</dcterms:created>
  <dcterms:modified xsi:type="dcterms:W3CDTF">2026-10-30T08:29:32Z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181C7518BA1E408D820E8049B3D524C7_12</vt:lpwstr>
  </property>
  <property fmtid="{D5CDD505-2E9C-101B-9397-08002B2CF9AE}" pid="3" name="KSOProductBuildVer">
    <vt:lpwstr>2052-12.1.0.29161</vt:lpwstr>
  </property>
</Properties>
</file>